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5F38-5A12-BF48-A15C-99DE7D76C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37826-F55B-D14A-BAD9-2A2A95ABC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78EF-F329-D34C-88A0-86BC088C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BE8C3-B3D4-CB49-A40C-E349701C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7A108-6CC0-D545-968F-28A2D2AD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E0AE-F659-3C4B-ACDB-28F0719C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FD760-32AC-8844-A8D1-811498370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0744C-F74A-0B48-88DB-B595B796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CDA94-FA50-2B44-A17F-24D01024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EBA2-07E6-4D4A-8CA2-3F4ACFC6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9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71DD59-6D63-F949-B8F7-809748007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5311F-7847-B043-8D4D-A40B1BFE4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402C1-10CB-354A-A369-12646FAA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B443D-6445-A14C-B0B7-59888097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11775-883B-CC4B-9D02-D3F4FC4D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9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12DC-CACC-ED4B-B0CA-DA08C9CD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B7BB-E435-0642-9A74-E922033B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D7449-2FBC-8245-B3D8-D2F3A3983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9DA6-3F21-6747-A6DE-CC8F37F0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F0C1-26ED-604F-9389-2CFF19A0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9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C155-9814-8C49-B0D7-C08AC94B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DCB66-3552-FB4F-83DF-A6BBA2F1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AD8D-0A84-E74C-8F13-64BB706E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57EF3-93DE-8943-BEBD-55035CFF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2C2A-FA9F-9347-9582-7C04A37F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9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B631-4450-E947-ADFB-6DA574D7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BC566-68C7-9C49-ADBC-9782811DB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220AB-A028-7D4A-AFEB-B48D03B9A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0367A-0241-C943-A6B2-2E066379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C6B72-10AE-BD4B-970E-A1E009D2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B0329-334B-974B-AE33-7C58087B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0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EA72-B788-8B40-8182-EB663878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DF90A-1829-9D45-AB2B-A8C10A22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ABC64-F83F-4D4B-BECE-4FC3F7BE7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D494B-8B0C-5747-A16A-DB083DCBF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6876A-A6C3-B645-AE48-B80612672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3C74E-6C35-C24C-9147-D4613552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9D276-2F45-F047-8815-93182D16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41734-B7D5-1945-9A54-E5A85123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7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A83-262E-2245-9E43-F24BD2C0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37F22-D085-6C4C-A1D0-DC277CAE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903EB-1A8C-314E-89E0-60398183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9D79A-BFCA-3C4A-A481-5E3B6906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169FA-BA5D-3B48-AD92-609A55977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8EE17-E663-4044-9806-66D6AEE3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5DA86-B8B5-D04A-A258-BE881D95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2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C23E-97D5-764A-835B-2217AC1C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4D2D-4825-0943-895B-F45A83358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7DC5E-DEDF-4641-9300-28D30CAD3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D897-8FAE-EA40-A7F1-EEBB29E8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ACFD-C189-E440-AD4B-4A20DD75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F8F45-F6A0-C54C-9239-D42B56E2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8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4389-5822-F746-8C70-2F422301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B5154-D5DA-1D40-8D66-CCA1A4512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FF685-DE7C-8E4E-98B2-77189722D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2FC39-E974-CF43-8309-40D623E7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465FC-FB1C-3D46-94DC-E55938DD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2133F-BF28-DA48-BCF6-5ACB9A6A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7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4B08CC-FB2A-FF40-973D-58785026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AE6A-6C9B-9145-9101-35239D349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07A96-ED25-504E-8A59-CE6498433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4062-1A60-EA4B-8F0A-DB9C0A553555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E51D-6371-6A41-B411-AF80D689C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555FE-443A-B942-BAA6-9C8DD6DF8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61AD-1A42-F943-B406-9196857B1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6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EF050B6-8425-104B-829D-B1D416440793}"/>
              </a:ext>
            </a:extLst>
          </p:cNvPr>
          <p:cNvSpPr txBox="1"/>
          <p:nvPr/>
        </p:nvSpPr>
        <p:spPr>
          <a:xfrm>
            <a:off x="7051648" y="1344442"/>
            <a:ext cx="3658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consumers: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Brandenburg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Hamburg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Mecklenburg-Western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Pomerania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Saxony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Saxony-Anhalt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Thuringia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D8EC06-32A4-4B4F-A2CA-947D9D19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79972"/>
            <a:ext cx="4950372" cy="66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9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61FC24-0407-3542-8E5B-AA9E138DF904}"/>
              </a:ext>
            </a:extLst>
          </p:cNvPr>
          <p:cNvSpPr txBox="1"/>
          <p:nvPr/>
        </p:nvSpPr>
        <p:spPr>
          <a:xfrm>
            <a:off x="790481" y="2096515"/>
            <a:ext cx="2524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Atmospheric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cloud cover;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Horizontal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7B27A-4C42-6D40-B28C-8FD182ED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97" y="1120676"/>
            <a:ext cx="7786560" cy="42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B628FD-1701-2E4F-B753-62A59C15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787154"/>
            <a:ext cx="6174828" cy="2679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73E83E-54AB-5D48-9477-926EEABA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3" y="691440"/>
            <a:ext cx="5803252" cy="2607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2CC86-B367-6D48-AB4E-DFC9AEDC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5" y="4057955"/>
            <a:ext cx="6058137" cy="2555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CBD5B2-2B71-DD40-8483-9C918FD33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497" y="3868720"/>
            <a:ext cx="5633545" cy="2671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1CC46-D256-0F4B-9F8A-F73246C6B426}"/>
              </a:ext>
            </a:extLst>
          </p:cNvPr>
          <p:cNvSpPr txBox="1"/>
          <p:nvPr/>
        </p:nvSpPr>
        <p:spPr>
          <a:xfrm>
            <a:off x="5219656" y="200230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Lockdown</a:t>
            </a:r>
          </a:p>
        </p:txBody>
      </p:sp>
    </p:spTree>
    <p:extLst>
      <p:ext uri="{BB962C8B-B14F-4D97-AF65-F5344CB8AC3E}">
        <p14:creationId xmlns:p14="http://schemas.microsoft.com/office/powerpoint/2010/main" val="1874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D0D94-7937-8046-83BE-9D5502C9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" y="1681655"/>
            <a:ext cx="5992473" cy="428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43CCE-EF86-5D45-8997-60C3549FC22D}"/>
              </a:ext>
            </a:extLst>
          </p:cNvPr>
          <p:cNvSpPr txBox="1"/>
          <p:nvPr/>
        </p:nvSpPr>
        <p:spPr>
          <a:xfrm>
            <a:off x="5144714" y="238375"/>
            <a:ext cx="9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Prophet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F06A8-6CC7-284C-8056-61128D59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8" y="1903340"/>
            <a:ext cx="6253579" cy="373020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323580-279E-F745-AD76-0FC9BEBF3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11953"/>
              </p:ext>
            </p:extLst>
          </p:nvPr>
        </p:nvGraphicFramePr>
        <p:xfrm>
          <a:off x="2032000" y="719666"/>
          <a:ext cx="812800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75248379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311439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016379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447060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892778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6646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74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0.8354067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0.7296678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0.06794679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-2.030819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0.3694624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7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5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95216-4D6C-4145-80F1-17FCCA012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51"/>
          <a:stretch/>
        </p:blipFill>
        <p:spPr>
          <a:xfrm>
            <a:off x="1880039" y="1902372"/>
            <a:ext cx="7983814" cy="423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0167C-3534-A14D-B27C-D88D05F16E41}"/>
              </a:ext>
            </a:extLst>
          </p:cNvPr>
          <p:cNvSpPr txBox="1"/>
          <p:nvPr/>
        </p:nvSpPr>
        <p:spPr>
          <a:xfrm>
            <a:off x="5007240" y="24173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H20, </a:t>
            </a:r>
            <a:r>
              <a:rPr lang="en-US" b="1" dirty="0" err="1"/>
              <a:t>gbm</a:t>
            </a:r>
            <a:endParaRPr lang="en-US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485C3B-B206-9443-966E-9B2F97C79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368960"/>
              </p:ext>
            </p:extLst>
          </p:nvPr>
        </p:nvGraphicFramePr>
        <p:xfrm>
          <a:off x="2032000" y="719666"/>
          <a:ext cx="812800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96233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1636677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65996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189040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83246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8972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35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1.01897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1.009441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0.7424915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0.06541719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-2.713066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0.3866464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2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57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2021-08-19T17:25:06Z</dcterms:created>
  <dcterms:modified xsi:type="dcterms:W3CDTF">2021-08-19T18:08:43Z</dcterms:modified>
</cp:coreProperties>
</file>